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2"/>
    <p:restoredTop sz="94721"/>
  </p:normalViewPr>
  <p:slideViewPr>
    <p:cSldViewPr snapToGrid="0" snapToObjects="1">
      <p:cViewPr>
        <p:scale>
          <a:sx n="90" d="100"/>
          <a:sy n="90" d="100"/>
        </p:scale>
        <p:origin x="277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F90E5-CD11-5C4C-BF59-A8C499B64126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CC8F2-1F75-EE4D-963B-87FBCA407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CC8F2-1F75-EE4D-963B-87FBCA4074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6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41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4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3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93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5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6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54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6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5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41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DE12-20EA-984F-87BA-CA036237416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08AB4-35A0-9646-ABB8-768E66178E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80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, 折れ線グラフ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3B3A552-5793-F222-7296-54082AA8C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344" y="6555478"/>
            <a:ext cx="7781488" cy="5904000"/>
          </a:xfrm>
          <a:prstGeom prst="rect">
            <a:avLst/>
          </a:prstGeom>
        </p:spPr>
      </p:pic>
      <p:pic>
        <p:nvPicPr>
          <p:cNvPr id="7" name="図 6" descr="グラフ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8D90369-F589-06B7-7BFD-8CC8D8FD6279}"/>
              </a:ext>
            </a:extLst>
          </p:cNvPr>
          <p:cNvPicPr>
            <a:picLocks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34057" y="294290"/>
            <a:ext cx="8509099" cy="4743391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2B232D7-248F-82F0-2889-788062D75476}"/>
              </a:ext>
            </a:extLst>
          </p:cNvPr>
          <p:cNvSpPr txBox="1"/>
          <p:nvPr/>
        </p:nvSpPr>
        <p:spPr>
          <a:xfrm>
            <a:off x="11072648" y="162909"/>
            <a:ext cx="25117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b="1" dirty="0" err="1"/>
              <a:t>特許</a:t>
            </a:r>
            <a:r>
              <a:rPr lang="en-US" altLang="ja-JP" b="1" dirty="0"/>
              <a:t> JP2015138822A</a:t>
            </a:r>
            <a:endParaRPr lang="en-US" b="1" dirty="0"/>
          </a:p>
        </p:txBody>
      </p:sp>
      <p:pic>
        <p:nvPicPr>
          <p:cNvPr id="21" name="図 20" descr="グラフ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0344E37-E35F-B800-0952-7880C4B8A98A}"/>
              </a:ext>
            </a:extLst>
          </p:cNvPr>
          <p:cNvPicPr>
            <a:picLocks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3819403" y="6843712"/>
            <a:ext cx="8509099" cy="4743391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AE55EAC-2AF4-5B5C-83C2-2336C6C57A62}"/>
              </a:ext>
            </a:extLst>
          </p:cNvPr>
          <p:cNvSpPr txBox="1"/>
          <p:nvPr/>
        </p:nvSpPr>
        <p:spPr>
          <a:xfrm>
            <a:off x="7056697" y="6879594"/>
            <a:ext cx="251170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b="1"/>
              <a:t>重ね描き</a:t>
            </a:r>
            <a:endParaRPr lang="en-US" b="1" dirty="0"/>
          </a:p>
        </p:txBody>
      </p:sp>
      <p:pic>
        <p:nvPicPr>
          <p:cNvPr id="23" name="図 22" descr="グラフ, 折れ線グラフ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B16E30F-02E4-1681-FA8A-2F76E2A46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969" y="5747"/>
            <a:ext cx="7781488" cy="5904000"/>
          </a:xfrm>
          <a:prstGeom prst="rect">
            <a:avLst/>
          </a:prstGeom>
        </p:spPr>
      </p:pic>
      <p:pic>
        <p:nvPicPr>
          <p:cNvPr id="29" name="図 28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5C3D0AA-F169-F79E-57A0-F448F92B99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7282" y="5840530"/>
            <a:ext cx="13731875" cy="1029225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E23B085-EA4E-800D-E56B-AE8803F49DD6}"/>
              </a:ext>
            </a:extLst>
          </p:cNvPr>
          <p:cNvSpPr txBox="1"/>
          <p:nvPr/>
        </p:nvSpPr>
        <p:spPr>
          <a:xfrm>
            <a:off x="1975787" y="221911"/>
            <a:ext cx="432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b="1" dirty="0" err="1"/>
              <a:t>論文</a:t>
            </a:r>
            <a:r>
              <a:rPr lang="en-US" altLang="ja-JP" b="1" dirty="0"/>
              <a:t> Chem. Lett., 43(5), 711-713 May 2014</a:t>
            </a:r>
            <a:endParaRPr lang="en-US" b="1" dirty="0"/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BF1C084B-54AA-C277-43BE-D791FD0B1DCA}"/>
              </a:ext>
            </a:extLst>
          </p:cNvPr>
          <p:cNvCxnSpPr>
            <a:cxnSpLocks/>
          </p:cNvCxnSpPr>
          <p:nvPr/>
        </p:nvCxnSpPr>
        <p:spPr>
          <a:xfrm>
            <a:off x="904753" y="1728435"/>
            <a:ext cx="1481559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25C1158-BA32-207F-FC6B-09BE31118CC2}"/>
              </a:ext>
            </a:extLst>
          </p:cNvPr>
          <p:cNvCxnSpPr>
            <a:cxnSpLocks/>
          </p:cNvCxnSpPr>
          <p:nvPr/>
        </p:nvCxnSpPr>
        <p:spPr>
          <a:xfrm>
            <a:off x="904753" y="2725787"/>
            <a:ext cx="1481559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61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5B923CC9-5474-7343-B75D-B9BCDD4318A9}" vid="{8BC2E372-C999-AD4B-86C2-0D385D1FF0A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28</TotalTime>
  <Words>14</Words>
  <Application>Microsoft Macintosh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2025-03-04T05:33:22Z</dcterms:created>
  <dcterms:modified xsi:type="dcterms:W3CDTF">2025-03-04T06:01:57Z</dcterms:modified>
</cp:coreProperties>
</file>